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4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981325"/>
            <a:ext cx="67532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573092"/>
            <a:ext cx="20574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839" y="5138356"/>
            <a:ext cx="10077450" cy="47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06084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708920"/>
            <a:ext cx="3000375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909939"/>
            <a:ext cx="9258300" cy="1228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06084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84533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43711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365104"/>
            <a:ext cx="38671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355473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445224"/>
            <a:ext cx="4591050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1186" y="2787549"/>
            <a:ext cx="624813" cy="929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530500"/>
            <a:ext cx="2255506" cy="922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72701"/>
            <a:ext cx="10657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09308"/>
            <a:ext cx="10657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92214"/>
            <a:ext cx="10801200" cy="47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17247"/>
            <a:ext cx="10801200" cy="47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34877"/>
            <a:ext cx="3096344" cy="47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4226" y="5434877"/>
            <a:ext cx="5634102" cy="47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0202" y="2708920"/>
            <a:ext cx="24288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47800"/>
            <a:ext cx="77819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830" y="2132856"/>
            <a:ext cx="5757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830" y="2885210"/>
            <a:ext cx="5757161" cy="687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830" y="3915356"/>
            <a:ext cx="5757161" cy="2942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1980"/>
            <a:ext cx="10801200" cy="2167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61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9820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60848"/>
            <a:ext cx="68103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880871"/>
            <a:ext cx="4104456" cy="540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598501"/>
            <a:ext cx="7632848" cy="540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362431"/>
            <a:ext cx="7632848" cy="540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103211"/>
            <a:ext cx="7632848" cy="540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925013"/>
            <a:ext cx="7632848" cy="540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403010" cy="3970338"/>
            <a:chOff x="191344" y="1268760"/>
            <a:chExt cx="11639550" cy="4382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3955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13176"/>
              <a:ext cx="6572250" cy="6381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4549677"/>
            <a:ext cx="2304256" cy="221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1340768"/>
            <a:ext cx="31242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543877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6278" y="1988840"/>
            <a:ext cx="57597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5556" y="1268759"/>
            <a:ext cx="3128940" cy="3034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548" y="2673470"/>
            <a:ext cx="5515428" cy="467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548" y="3333227"/>
            <a:ext cx="5515428" cy="467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548" y="4085581"/>
            <a:ext cx="5515428" cy="467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75" y="1268760"/>
            <a:ext cx="114871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140968"/>
            <a:ext cx="3169444" cy="186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8934200" cy="5420520"/>
            <a:chOff x="407368" y="1266428"/>
            <a:chExt cx="9067800" cy="5762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6428"/>
              <a:ext cx="70008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581128"/>
              <a:ext cx="9067800" cy="2447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8838" y="2667536"/>
            <a:ext cx="38849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38" y="3338867"/>
            <a:ext cx="388495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838" y="4010199"/>
            <a:ext cx="87814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884" y="4511131"/>
            <a:ext cx="90644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884" y="5234906"/>
            <a:ext cx="9064484" cy="1526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725994" cy="5472608"/>
            <a:chOff x="335360" y="1268760"/>
            <a:chExt cx="11544300" cy="73471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4430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0685" y="3501008"/>
              <a:ext cx="10848975" cy="5114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3970"/>
            <a:ext cx="9584926" cy="5614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55446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96952"/>
            <a:ext cx="972108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234" y="5662587"/>
            <a:ext cx="144016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6644" y="5662587"/>
            <a:ext cx="58375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3436" y="6422352"/>
            <a:ext cx="985304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477625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284984"/>
            <a:ext cx="29622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96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4376" y="350100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142"/>
            <a:ext cx="7400925" cy="213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73676"/>
            <a:ext cx="10868025" cy="3343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780928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17534"/>
            <a:ext cx="5256584" cy="44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4608605"/>
            <a:ext cx="3028950" cy="2305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64276" y="4657671"/>
            <a:ext cx="3836937" cy="2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123590"/>
            <a:ext cx="10873208" cy="44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4794921"/>
            <a:ext cx="5256584" cy="44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5605149"/>
            <a:ext cx="5688632" cy="44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360" y="6288056"/>
            <a:ext cx="5688632" cy="44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052736"/>
            <a:ext cx="7562254" cy="5506070"/>
            <a:chOff x="263352" y="1268760"/>
            <a:chExt cx="7991475" cy="60152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344805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464320"/>
              <a:ext cx="7991475" cy="4819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91364" y="1751057"/>
            <a:ext cx="5040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1364" y="2174174"/>
            <a:ext cx="5612748" cy="671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1364" y="3209467"/>
            <a:ext cx="5756764" cy="73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1364" y="4137808"/>
            <a:ext cx="5040560" cy="515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1364" y="4890162"/>
            <a:ext cx="6620860" cy="1059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91364" y="6068414"/>
            <a:ext cx="7484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5220973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251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221088"/>
            <a:ext cx="3564532" cy="252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1816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62" y="5373216"/>
            <a:ext cx="936307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818" y="2132856"/>
            <a:ext cx="50761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818" y="2804187"/>
            <a:ext cx="50761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19" y="3430108"/>
            <a:ext cx="5007110" cy="115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818" y="4690861"/>
            <a:ext cx="50761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0818" y="5258020"/>
            <a:ext cx="968763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756028" cy="5450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844824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585604"/>
            <a:ext cx="2232248" cy="339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5140" y="2585604"/>
            <a:ext cx="2232248" cy="339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199062"/>
            <a:ext cx="3240360" cy="445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731497"/>
            <a:ext cx="3240360" cy="445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398" y="4376213"/>
            <a:ext cx="8496944" cy="445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025585"/>
            <a:ext cx="8496944" cy="77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5858963"/>
            <a:ext cx="8496944" cy="77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95985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72508"/>
            <a:ext cx="271462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293" y="5762031"/>
            <a:ext cx="10106025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6422" y="2708920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84984"/>
            <a:ext cx="41148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6120358"/>
            <a:ext cx="9858375" cy="52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63935" y="2711349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68960"/>
            <a:ext cx="2085975" cy="339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276975"/>
            <a:ext cx="9915525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8957" y="2828229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2026-01-15T09:27:57Z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